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1" r:id="rId7"/>
    <p:sldId id="259" r:id="rId8"/>
    <p:sldId id="260" r:id="rId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hu-HU" noProof="0" dirty="0"/>
            <a:t>Minecraft.html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hu-HU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hu-HU" noProof="0" dirty="0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hu-HU" noProof="0" dirty="0" err="1"/>
            <a:t>Minecraft</a:t>
          </a:r>
          <a:r>
            <a:rPr lang="hu-HU" noProof="0" dirty="0"/>
            <a:t> creative.html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hu-HU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hu-HU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hu-HU" noProof="0" dirty="0" err="1"/>
            <a:t>Minecraft</a:t>
          </a:r>
          <a:r>
            <a:rPr lang="hu-HU" noProof="0" dirty="0"/>
            <a:t> survival.html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hu-HU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hu-HU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3"/>
      <dgm:spPr/>
    </dgm:pt>
    <dgm:pt modelId="{25B2245B-A34B-48ED-A134-55D6D3C49DD6}" type="pres">
      <dgm:prSet presAssocID="{AAC263CB-8256-4B03-92FE-1622698FB3E9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3"/>
      <dgm:spPr/>
    </dgm:pt>
    <dgm:pt modelId="{5088C622-3FFB-47D9-A26D-06054D22A5A7}" type="pres">
      <dgm:prSet presAssocID="{4E8D2E69-0173-4BD3-B96A-7A9C5DD12B47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3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3"/>
      <dgm:spPr/>
    </dgm:pt>
    <dgm:pt modelId="{5EA392A0-C484-48E8-81EA-8479B0B6C090}" type="pres">
      <dgm:prSet presAssocID="{93A6A030-ABAB-4EFA-B539-0FDB3E07C1EF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432"/>
          <a:ext cx="3724657" cy="10116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306030" y="228058"/>
          <a:ext cx="556419" cy="556419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1168480" y="432"/>
          <a:ext cx="2556176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noProof="0" dirty="0"/>
            <a:t>Minecraft.html</a:t>
          </a:r>
        </a:p>
      </dsp:txBody>
      <dsp:txXfrm>
        <a:off x="1168480" y="432"/>
        <a:ext cx="2556176" cy="1011671"/>
      </dsp:txXfrm>
    </dsp:sp>
    <dsp:sp modelId="{8AC75408-A83A-4B24-A30F-7377A08565C6}">
      <dsp:nvSpPr>
        <dsp:cNvPr id="0" name=""/>
        <dsp:cNvSpPr/>
      </dsp:nvSpPr>
      <dsp:spPr>
        <a:xfrm>
          <a:off x="0" y="1265021"/>
          <a:ext cx="3724657" cy="10116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306030" y="1492647"/>
          <a:ext cx="556419" cy="556419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1168480" y="1265021"/>
          <a:ext cx="2556176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noProof="0" dirty="0" err="1"/>
            <a:t>Minecraft</a:t>
          </a:r>
          <a:r>
            <a:rPr lang="hu-HU" sz="2500" kern="1200" noProof="0" dirty="0"/>
            <a:t> creative.html</a:t>
          </a:r>
        </a:p>
      </dsp:txBody>
      <dsp:txXfrm>
        <a:off x="1168480" y="1265021"/>
        <a:ext cx="2556176" cy="1011671"/>
      </dsp:txXfrm>
    </dsp:sp>
    <dsp:sp modelId="{C01A6FD6-644F-4A38-8AAF-FA2CD15EFB95}">
      <dsp:nvSpPr>
        <dsp:cNvPr id="0" name=""/>
        <dsp:cNvSpPr/>
      </dsp:nvSpPr>
      <dsp:spPr>
        <a:xfrm>
          <a:off x="0" y="2529610"/>
          <a:ext cx="3724657" cy="10116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306030" y="2757236"/>
          <a:ext cx="556419" cy="556419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1168480" y="2529610"/>
          <a:ext cx="2556176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noProof="0" dirty="0" err="1"/>
            <a:t>Minecraft</a:t>
          </a:r>
          <a:r>
            <a:rPr lang="hu-HU" sz="2500" kern="1200" noProof="0" dirty="0"/>
            <a:t> survival.html</a:t>
          </a:r>
        </a:p>
      </dsp:txBody>
      <dsp:txXfrm>
        <a:off x="1168480" y="2529610"/>
        <a:ext cx="2556176" cy="1011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CA0B1C82-91A8-4C68-9B18-44D8D92978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40E4F6A-EC44-437F-AE4E-8AB2686C02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3347A-18D8-450C-8EA0-E798D99B70A8}" type="datetimeFigureOut">
              <a:rPr lang="hu-HU" smtClean="0"/>
              <a:t>2024. 12. 05.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C1C5A61-07A4-4A63-A58D-470A33EF6F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AFF12F1-0BB3-43AA-BFAD-DB428E4198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26F52-90A1-4D34-9AA7-E6011A7549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08757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7507A-241B-409A-946C-A9F0762E439C}" type="datetimeFigureOut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265F5-EC51-4A71-81B7-DE4E8CF2B20E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87157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265F5-EC51-4A71-81B7-DE4E8CF2B20E}" type="slidenum">
              <a:rPr lang="hu-HU" noProof="0" smtClean="0"/>
              <a:t>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38119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265F5-EC51-4A71-81B7-DE4E8CF2B20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363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265F5-EC51-4A71-81B7-DE4E8CF2B20E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5399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265F5-EC51-4A71-81B7-DE4E8CF2B20E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108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265F5-EC51-4A71-81B7-DE4E8CF2B20E}" type="slidenum">
              <a:rPr lang="hu-HU" noProof="0" smtClean="0"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3697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Csoport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Téglalap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zabadkézi sokszög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zabadkézi sokszög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Téglalap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zabadkézi sokszög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zabadkézi sokszög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zabadkézi sokszög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zabadkézi sokszög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zabadkézi sokszög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zabadkézi sokszög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zabadkézi sokszög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zabadkézi sokszög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zabadkézi sokszög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zabadkézi sokszög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zabadkézi sokszög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zabadkézi sokszög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zabadkézi sokszög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zabadkézi sokszög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zabadkézi sokszög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zabadkézi sokszög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zabadkézi sokszög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zabadkézi sokszög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zabadkézi sokszög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zabadkézi sokszög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zabadkézi sokszög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zabadkézi sokszög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zabadkézi sokszög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zabadkézi sokszög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Téglalap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zabadkézi sokszög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zabadkézi sokszög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zabadkézi sokszög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zabadkézi sokszög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zabadkézi sokszög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zabadkézi sokszög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zabadkézi sokszög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zabadkézi sokszög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zabadkézi sokszög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zabadkézi sokszög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zabadkézi sokszög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Téglalap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zabadkézi sokszög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zabadkézi sokszög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zabadkézi sokszög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zabadkézi sokszög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zabadkézi sokszög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zabadkézi sokszög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zabadkézi sokszög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zabadkézi sokszög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zabadkézi sokszög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zabadkézi sokszög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zabadkézi sokszög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zabadkézi sokszög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zabadkézi sokszög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0BF3EBC9-72F9-4BCB-A4E7-D9B04057B1A3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zéles 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E9A485-8A21-4A7C-AADB-27B80228134D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48D8DC-8183-4F00-826E-159DF3A05B15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7C0580-9FD0-4A61-BB77-0238AEBF8191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60" name="Szövegdoboz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Szövegdoboz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50789-B556-40DB-AA54-0CF5277B83B2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6441F5-A03A-47A6-95AD-EDB09C743691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es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hu-HU" noProof="0"/>
              <a:t>Kép hozzáadásához kattintson az ikonra</a:t>
            </a:r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2B17C0-30FC-4A20-A864-2894E63892F2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348CCA-B166-4D38-B8DE-ED52DD57F542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8763FF-EC05-4AAF-8A16-5DA794119344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3AB92A-BCCC-4F84-8D1A-708A048BA806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97967B-637D-4E0C-B33C-25058B951BAB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732836-067D-40E4-96A4-E9A65357953F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69018" y="2249485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ECA7AE-98C7-45DF-BB96-9F973167562F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392236-0405-43C4-B0D9-13A7DB772DE9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1559C4-FF9C-4E7B-9548-11BE979EB9B0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840DC9-4CED-45DC-8815-D2E55D436386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51AD76-1884-47BC-BCB2-73BCB4348BED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Csoport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Téglalap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zabadkézi sokszög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zabadkézi sokszög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zabadkézi sokszög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zabadkézi sokszög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zabadkézi sokszög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zabadkézi sokszög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zabadkézi sokszög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zabadkézi sokszög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zabadkézi sokszög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zabadkézi sokszög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Vonal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zabadkézi sokszög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zabadkézi sokszög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zabadkézi sokszög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zabadkézi sokszög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Téglalap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zabadkézi sokszög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zabadkézi sokszög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zabadkézi sokszög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zabadkézi sokszög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zabadkézi sokszög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zabadkézi sokszög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zabadkézi sokszög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zabadkézi sokszög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zabadkézi sokszög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zabadkézi sokszög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Csoport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Szabadkézi sokszög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zabadkézi sokszög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zabadkézi sokszög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zabadkézi sokszög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zabadkézi sokszög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zabadkézi sokszög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zabadkézi sokszög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zabadkézi sokszög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zabadkézi sokszög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Téglalap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hu-HU" noProof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B5E43D9-231F-47C2-A5FE-39483AF3E12E}" type="datetime1">
              <a:rPr lang="hu-HU" noProof="0" smtClean="0"/>
              <a:t>2024. 12. 05.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Gezaviz/Minecraft-projektmunk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soport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Téglalap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pic>
          <p:nvPicPr>
            <p:cNvPr id="12" name="Kép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Kép 4" descr="Villanykörte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Csoport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Átellenes sarkain kerekített téglalap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/>
            </a:p>
          </p:txBody>
        </p:sp>
        <p:grpSp>
          <p:nvGrpSpPr>
            <p:cNvPr id="16" name="Csoport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Szabadkézi sokszög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Szabadkézi sokszög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Szabadkézi sokszög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Szabadkézi sokszög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Szabadkézi sokszög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Szabadkézi sokszög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Szabadkézi sokszög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Szabadkézi sokszög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Szabadkézi sokszög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Téglalap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Szabadkézi sokszög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Szabadkézi sokszög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Szabadkézi sokszög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Szabadkézi sokszög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Szabadkézi sokszög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Szabadkézi sokszög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Szabadkézi sokszög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Szabadkézi sokszög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Szabadkézi sokszög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Téglalap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hu-HU" dirty="0" err="1"/>
              <a:t>Minecraft</a:t>
            </a:r>
            <a:r>
              <a:rPr lang="hu-HU" dirty="0"/>
              <a:t> Projektmunka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endParaRPr lang="hu-HU"/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Csoport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Téglalap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hu-HU" dirty="0"/>
            </a:p>
          </p:txBody>
        </p:sp>
        <p:pic>
          <p:nvPicPr>
            <p:cNvPr id="207" name="Kép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815143" cy="1478570"/>
          </a:xfrm>
        </p:spPr>
        <p:txBody>
          <a:bodyPr rtlCol="0">
            <a:normAutofit/>
          </a:bodyPr>
          <a:lstStyle/>
          <a:p>
            <a:pPr rtl="0"/>
            <a:r>
              <a:rPr lang="hu-HU" sz="3200" dirty="0"/>
              <a:t>A projekt részei</a:t>
            </a:r>
          </a:p>
        </p:txBody>
      </p:sp>
      <p:pic>
        <p:nvPicPr>
          <p:cNvPr id="10" name="Tartalom helye 6" descr="áramköri lap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Csoport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Téglalap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Szabadkézi sokszög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zabadkézi sokszög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Téglalap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Szabadkézi sokszög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zabadkézi sokszög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zabadkézi sokszög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zabadkézi sokszög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zabadkézi sokszög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Szabadkézi sokszög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Szabadkézi sokszög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zabadkézi sokszög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zabadkézi sokszög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zabadkézi sokszög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zabadkézi sokszög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zabadkézi sokszög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zabadkézi sokszög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zabadkézi sokszög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zabadkézi sokszög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zabadkézi sokszög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zabadkézi sokszög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zabadkézi sokszög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zabadkézi sokszög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Szabadkézi sokszög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Szabadkézi sokszög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Szabadkézi sokszög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Szabadkézi sokszög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Szabadkézi sokszög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Téglalap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Szabadkézi sokszög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Szabadkézi sokszög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Szabadkézi sokszög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Szabadkézi sokszög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Szabadkézi sokszög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Szabadkézi sokszög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Szabadkézi sokszög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Szabadkézi sokszög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Szabadkézi sokszög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Szabadkézi sokszög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Szabadkézi sokszög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Téglalap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Szabadkézi sokszög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Szabadkézi sokszög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Szabadkézi sokszög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Szabadkézi sokszög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Szabadkézi sokszög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Szabadkézi sokszög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Szabadkézi sokszög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Szabadkézi sokszög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Szabadkézi sokszög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Szabadkézi sokszög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Szabadkézi sokszög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Szabadkézi sokszög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Szabadkézi sokszög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Tartalom helye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994640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C9600C66-90A9-479F-9C08-5D28E2E6A84F}"/>
              </a:ext>
            </a:extLst>
          </p:cNvPr>
          <p:cNvSpPr txBox="1"/>
          <p:nvPr/>
        </p:nvSpPr>
        <p:spPr>
          <a:xfrm>
            <a:off x="1485901" y="2949952"/>
            <a:ext cx="4106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>
                <a:solidFill>
                  <a:schemeClr val="tx1">
                    <a:lumMod val="85000"/>
                  </a:schemeClr>
                </a:solidFill>
              </a:rPr>
              <a:t>A projekt nekem </a:t>
            </a:r>
            <a:r>
              <a:rPr lang="hu-HU" sz="3200" dirty="0" err="1">
                <a:solidFill>
                  <a:schemeClr val="tx1">
                    <a:lumMod val="85000"/>
                  </a:schemeClr>
                </a:solidFill>
              </a:rPr>
              <a:t>tetszet</a:t>
            </a:r>
            <a:endParaRPr lang="hu-HU" sz="32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hu-HU" sz="3200" dirty="0">
                <a:solidFill>
                  <a:schemeClr val="tx1">
                    <a:lumMod val="85000"/>
                  </a:schemeClr>
                </a:solidFill>
              </a:rPr>
              <a:t> nem volt nehéz</a:t>
            </a:r>
          </a:p>
          <a:p>
            <a:r>
              <a:rPr lang="hu-HU" sz="3200" dirty="0">
                <a:solidFill>
                  <a:schemeClr val="tx1">
                    <a:lumMod val="85000"/>
                  </a:schemeClr>
                </a:solidFill>
              </a:rPr>
              <a:t> megcsinálni</a:t>
            </a:r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églalap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93" name="Kép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Csoport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Téglalap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Szabadkézi sokszög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Szabadkézi sokszög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Szabadkézi sokszög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Szabadkézi sokszög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Szabadkézi sokszög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Szabadkézi sokszög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Szabadkézi sokszög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Szabadkézi sokszög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Szabadkézi sokszög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Szabadkézi sokszög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Vonal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Szabadkézi sokszög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Szabadkézi sokszög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Szabadkézi sokszög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Szabadkézi sokszög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Téglalap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Szabadkézi sokszög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Szabadkézi sokszög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Szabadkézi sokszög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Szabadkézi sokszög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Szabadkézi sokszög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Szabadkézi sokszög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Szabadkézi sokszög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Szabadkézi sokszög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Szabadkézi sokszög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Szabadkézi sokszög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ctr" rtl="0"/>
            <a:r>
              <a:rPr lang="hu-HU" sz="3300" dirty="0">
                <a:solidFill>
                  <a:srgbClr val="FFFFFF"/>
                </a:solidFill>
              </a:rPr>
              <a:t>Munka kiosztása</a:t>
            </a:r>
          </a:p>
        </p:txBody>
      </p:sp>
      <p:sp useBgFill="1">
        <p:nvSpPr>
          <p:cNvPr id="124" name="Átellenes sarkain kerekített téglalap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grpSp>
        <p:nvGrpSpPr>
          <p:cNvPr id="126" name="Csoport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Szabadkézi sokszög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Szabadkézi sokszög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Szabadkézi sokszög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Szabadkézi sokszög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Szabadkézi sokszög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Szabadkézi sokszög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Szabadkézi sokszög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Szabadkézi sokszög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Szabadkézi sokszög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Téglalap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9715E2-CD70-46F5-8E99-2F17DF9D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85" y="903288"/>
            <a:ext cx="6968426" cy="4887913"/>
          </a:xfrm>
        </p:spPr>
        <p:txBody>
          <a:bodyPr/>
          <a:lstStyle/>
          <a:p>
            <a:r>
              <a:rPr lang="hu-HU" dirty="0"/>
              <a:t>Volt mindenkinek feladata de sokat hiányoztak a többiek és amikor itt voltak akkor sem a </a:t>
            </a:r>
            <a:r>
              <a:rPr lang="hu-HU" dirty="0" err="1"/>
              <a:t>feldatot</a:t>
            </a:r>
            <a:r>
              <a:rPr lang="hu-HU" dirty="0"/>
              <a:t> csinálták ezáltal a projektet én magam készítettem és </a:t>
            </a:r>
            <a:r>
              <a:rPr lang="hu-HU" dirty="0" err="1"/>
              <a:t>félix</a:t>
            </a:r>
            <a:r>
              <a:rPr lang="hu-HU" dirty="0"/>
              <a:t>, </a:t>
            </a:r>
            <a:r>
              <a:rPr lang="hu-HU" dirty="0" err="1"/>
              <a:t>félix</a:t>
            </a:r>
            <a:r>
              <a:rPr lang="hu-HU" dirty="0"/>
              <a:t> csinálta a </a:t>
            </a:r>
            <a:r>
              <a:rPr lang="hu-HU" dirty="0" err="1"/>
              <a:t>minecraft</a:t>
            </a:r>
            <a:r>
              <a:rPr lang="hu-HU" dirty="0"/>
              <a:t> creative.html-t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hu-HU" dirty="0"/>
              <a:t>Folyamat ábra és weboldal tervezés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72445F9-FF0D-44FD-A9BA-60CF7E590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4" y="2165598"/>
            <a:ext cx="9905998" cy="4073884"/>
          </a:xfr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helye 7">
            <a:extLst>
              <a:ext uri="{FF2B5EF4-FFF2-40B4-BE49-F238E27FC236}">
                <a16:creationId xmlns:a16="http://schemas.microsoft.com/office/drawing/2014/main" id="{F308E8FE-8A1A-4684-BC3E-174701E85C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5040" b="2504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931" y="0"/>
            <a:ext cx="9912355" cy="819355"/>
          </a:xfrm>
        </p:spPr>
        <p:txBody>
          <a:bodyPr rtlCol="0" anchor="ctr"/>
          <a:lstStyle/>
          <a:p>
            <a:pPr algn="ctr" rtl="0"/>
            <a:r>
              <a:rPr lang="hu-HU" dirty="0"/>
              <a:t>  Elérhetőség	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3445" y="619131"/>
            <a:ext cx="9910859" cy="1325941"/>
          </a:xfrm>
        </p:spPr>
        <p:txBody>
          <a:bodyPr rtlCol="0">
            <a:normAutofit/>
          </a:bodyPr>
          <a:lstStyle/>
          <a:p>
            <a:pPr algn="ctr"/>
            <a:r>
              <a:rPr lang="hu-HU" sz="2400" dirty="0" err="1">
                <a:hlinkClick r:id="rId4"/>
              </a:rPr>
              <a:t>Gezaviz</a:t>
            </a:r>
            <a:r>
              <a:rPr lang="hu-HU" sz="2400" dirty="0">
                <a:hlinkClick r:id="rId4"/>
              </a:rPr>
              <a:t>/</a:t>
            </a:r>
            <a:r>
              <a:rPr lang="hu-HU" sz="2400" dirty="0" err="1">
                <a:hlinkClick r:id="rId4"/>
              </a:rPr>
              <a:t>Minecraft</a:t>
            </a:r>
            <a:r>
              <a:rPr lang="hu-HU" sz="2400" dirty="0">
                <a:hlinkClick r:id="rId4"/>
              </a:rPr>
              <a:t>-projektmunka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arculat</Template>
  <TotalTime>0</TotalTime>
  <Words>77</Words>
  <Application>Microsoft Office PowerPoint</Application>
  <PresentationFormat>Szélesvásznú</PresentationFormat>
  <Paragraphs>18</Paragraphs>
  <Slides>5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Tw Cen MT</vt:lpstr>
      <vt:lpstr>Áramkör</vt:lpstr>
      <vt:lpstr>Minecraft Projektmunka</vt:lpstr>
      <vt:lpstr>A projekt részei</vt:lpstr>
      <vt:lpstr>Munka kiosztása</vt:lpstr>
      <vt:lpstr>Folyamat ábra és weboldal tervezés</vt:lpstr>
      <vt:lpstr>  Elérhetőség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2024-12-05T08:06:32Z</dcterms:created>
  <dcterms:modified xsi:type="dcterms:W3CDTF">2024-12-05T08:31:00Z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